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84"/>
    <p:restoredTop sz="94653"/>
  </p:normalViewPr>
  <p:slideViewPr>
    <p:cSldViewPr snapToGrid="0" snapToObjects="1">
      <p:cViewPr varScale="1">
        <p:scale>
          <a:sx n="141" d="100"/>
          <a:sy n="141" d="100"/>
        </p:scale>
        <p:origin x="192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16DE9-414E-AC47-9122-E4CF3394D4D2}" type="datetimeFigureOut">
              <a:rPr lang="en-US" smtClean="0"/>
              <a:t>7/13/16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830D8-531C-B943-9EC2-B8B8E77F1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814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16DE9-414E-AC47-9122-E4CF3394D4D2}" type="datetimeFigureOut">
              <a:rPr lang="en-US" smtClean="0"/>
              <a:t>7/13/16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830D8-531C-B943-9EC2-B8B8E77F1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749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16DE9-414E-AC47-9122-E4CF3394D4D2}" type="datetimeFigureOut">
              <a:rPr lang="en-US" smtClean="0"/>
              <a:t>7/13/16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830D8-531C-B943-9EC2-B8B8E77F1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789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16DE9-414E-AC47-9122-E4CF3394D4D2}" type="datetimeFigureOut">
              <a:rPr lang="en-US" smtClean="0"/>
              <a:t>7/13/16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830D8-531C-B943-9EC2-B8B8E77F1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559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16DE9-414E-AC47-9122-E4CF3394D4D2}" type="datetimeFigureOut">
              <a:rPr lang="en-US" smtClean="0"/>
              <a:t>7/13/16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830D8-531C-B943-9EC2-B8B8E77F1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215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16DE9-414E-AC47-9122-E4CF3394D4D2}" type="datetimeFigureOut">
              <a:rPr lang="en-US" smtClean="0"/>
              <a:t>7/13/16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830D8-531C-B943-9EC2-B8B8E77F1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98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16DE9-414E-AC47-9122-E4CF3394D4D2}" type="datetimeFigureOut">
              <a:rPr lang="en-US" smtClean="0"/>
              <a:t>7/13/16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830D8-531C-B943-9EC2-B8B8E77F1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001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16DE9-414E-AC47-9122-E4CF3394D4D2}" type="datetimeFigureOut">
              <a:rPr lang="en-US" smtClean="0"/>
              <a:t>7/13/16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830D8-531C-B943-9EC2-B8B8E77F1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49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16DE9-414E-AC47-9122-E4CF3394D4D2}" type="datetimeFigureOut">
              <a:rPr lang="en-US" smtClean="0"/>
              <a:t>7/13/16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830D8-531C-B943-9EC2-B8B8E77F1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77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16DE9-414E-AC47-9122-E4CF3394D4D2}" type="datetimeFigureOut">
              <a:rPr lang="en-US" smtClean="0"/>
              <a:t>7/13/16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830D8-531C-B943-9EC2-B8B8E77F1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891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16DE9-414E-AC47-9122-E4CF3394D4D2}" type="datetimeFigureOut">
              <a:rPr lang="en-US" smtClean="0"/>
              <a:t>7/13/16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830D8-531C-B943-9EC2-B8B8E77F1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63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B16DE9-414E-AC47-9122-E4CF3394D4D2}" type="datetimeFigureOut">
              <a:rPr lang="en-US" smtClean="0"/>
              <a:t>7/13/16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3830D8-531C-B943-9EC2-B8B8E77F1C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141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539059" y="412435"/>
            <a:ext cx="11198138" cy="2743200"/>
            <a:chOff x="539059" y="412435"/>
            <a:chExt cx="11198138" cy="27432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9059" y="412435"/>
              <a:ext cx="2730381" cy="27432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50097" y="412435"/>
              <a:ext cx="2736850" cy="27432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67604" y="412435"/>
              <a:ext cx="2730411" cy="27432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978672" y="412435"/>
              <a:ext cx="2758525" cy="2743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0003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Cliburn Chan</dc:creator>
  <cp:lastModifiedBy>Cliburn Chan</cp:lastModifiedBy>
  <cp:revision>2</cp:revision>
  <dcterms:created xsi:type="dcterms:W3CDTF">2016-07-13T11:55:26Z</dcterms:created>
  <dcterms:modified xsi:type="dcterms:W3CDTF">2016-07-13T12:33:13Z</dcterms:modified>
</cp:coreProperties>
</file>

<file path=docProps/thumbnail.jpeg>
</file>